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2"/>
  </p:notesMasterIdLst>
  <p:sldIdLst>
    <p:sldId id="2908" r:id="rId3"/>
    <p:sldId id="2830" r:id="rId4"/>
    <p:sldId id="265" r:id="rId5"/>
    <p:sldId id="264" r:id="rId6"/>
    <p:sldId id="2831" r:id="rId7"/>
    <p:sldId id="259" r:id="rId8"/>
    <p:sldId id="2832" r:id="rId9"/>
    <p:sldId id="26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26882-820F-48EC-9DD1-287E0EE87FE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9F7FC-D0C8-49D8-A211-4354F2A8E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7:13 pm              APTA at work for the profession: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Alice, Elise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Telehealth update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APTA working on developing consistent approach to virtual/remote vendors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CPT: updates to share?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:03 – :05mins Telehealth update – Alice will provide commercial payer update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:05 mins – Elise/Alice will provide an overview of work in progress to address remote/ virtual vendors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:05mins CPT code applications – Alice will provide an overview and present updates regarding the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</a:t>
            </a:r>
            <a:r>
              <a:rPr lang="en-US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CPT committee meeting and activities related to the NCCI PTP Edits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FB637-B57D-4560-B50F-19DE43BA0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F15E6-47C2-474C-81A3-B8CF6679B3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6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3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American Physical Therapy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41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42FA504-F343-4C47-A90A-ADE7F405F73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5F45-B30A-487B-84E0-8808D0D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985578-F2CD-416A-93C7-5E1A37372E4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2C699D-7D2F-474A-8836-C19CC60443FE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CAAC025-B907-41A0-AE69-010D2CAA8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54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720F-4AC9-4752-A836-935ABA80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16C19A-F5F3-4863-A1C7-549E63253D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8342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78D1872-224B-4415-B66D-B62B4EF1646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96491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432C2AA-8BAA-4E23-92B0-AE9C31CE041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84640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ED39F0-CC8F-4B41-8755-08DC9822084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2789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1226DD-EDFF-43D0-BB5B-7F43E23CB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061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CB071A6-2EE8-4E28-A201-D82CE55897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521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B02836-9DAB-4365-B234-A1C257DFA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20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BE2EB0E-A3B6-4867-9EB8-2813D5F304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119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76EFC1-A707-45EF-B95C-B04DFAFDFC7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882AE-B31F-4EA3-863D-7975CBD48CB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D972699C-A0B3-4460-9AA0-14FB8E1EE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02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D56D9A-E2A1-4797-8E05-0700041A1255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494F40-9065-42F9-B00B-17B331F4177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B8FD3D7-5D03-4E01-9EB3-284FF0970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16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90255-3216-4C28-8FD0-63DDA84E865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E71B2B-59D8-40F2-8F3C-60F4C4D95AB4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5C68C83-0FC1-4E5A-A97F-326C7403B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65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7315200" cy="347472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1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E1E70-4A54-450A-829E-00644A927BBA}"/>
              </a:ext>
            </a:extLst>
          </p:cNvPr>
          <p:cNvSpPr txBox="1"/>
          <p:nvPr userDrawn="1"/>
        </p:nvSpPr>
        <p:spPr>
          <a:xfrm>
            <a:off x="640080" y="1005840"/>
            <a:ext cx="6400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Building a community that advances the profession of physical therapy to improve the health of society.</a:t>
            </a:r>
          </a:p>
        </p:txBody>
      </p:sp>
    </p:spTree>
    <p:extLst>
      <p:ext uri="{BB962C8B-B14F-4D97-AF65-F5344CB8AC3E}">
        <p14:creationId xmlns:p14="http://schemas.microsoft.com/office/powerpoint/2010/main" val="149581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5E69B-FC88-47FB-8C2F-EDDE854C1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1200" y="1409700"/>
            <a:ext cx="82296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4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7E61-D004-49FF-B1A0-D98042C05F3D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4311-31BF-4CBE-9A96-2DAF8DDFF52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7E61-D004-49FF-B1A0-D98042C05F3D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4311-31BF-4CBE-9A96-2DAF8DDFF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3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American Physical Therapy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86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05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4E7A3-BE84-4591-9AA2-D2B5C2616E6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E04567-A6A8-4EE0-AA53-C05D522DA14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BE35D198-F9C3-43D8-985A-D35C2F031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84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05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4E7A3-BE84-4591-9AA2-D2B5C2616E6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E04567-A6A8-4EE0-AA53-C05D522DA14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BE35D198-F9C3-43D8-985A-D35C2F031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66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26080"/>
            <a:ext cx="10058400" cy="2980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4786C-46FE-44BD-BA3B-EBCED400E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463675"/>
            <a:ext cx="1005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42BFC-0581-4627-8C21-F514A9706DDB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AACE32-95B3-4AB3-A1DA-BD71BCA5DD1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928C5BC-14B4-40CB-889F-06C281F39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39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CE3E9-31F9-4B5E-BE60-C9B26067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67349-DB0F-487C-8810-FC8B5195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22960"/>
            <a:ext cx="10058400" cy="13716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10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40"/>
            <a:ext cx="7315200" cy="1828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87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DE05B-AD78-4CED-BAC9-855E9322DEEA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DEA25B-D455-4916-87EA-25F4E961000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EC6E795-A1E2-4EFF-A27D-EA6574CEC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884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6971FC-E50D-42C5-85D9-FF1D1F75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16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31766-D28A-4FAA-B43A-3ADEFDA88161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EA04F-0893-4B90-B139-284091CE8060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CCD5B633-5759-4A62-B510-8EBECCC36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470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53597D-4F1F-4956-91FE-1FA769B7C1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1525" y="1736724"/>
            <a:ext cx="4846638" cy="4389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E4EAC-3931-4980-82CE-01512E9D751D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D8B99-E36A-4C0C-9AEB-3F1982E58018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1CAC9F3-6EB4-4F05-901C-3B5C6A864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345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745A1-62F6-4563-92E8-B2EB2AB5B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BB72A-F555-4541-B2F4-687658B2704C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837F5-09EC-4910-8C5F-7074A6EA971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913E1CB3-94A2-4BE7-A665-A5E77990F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548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42FA504-F343-4C47-A90A-ADE7F405F73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5F45-B30A-487B-84E0-8808D0D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985578-F2CD-416A-93C7-5E1A37372E4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2C699D-7D2F-474A-8836-C19CC60443FE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CAAC025-B907-41A0-AE69-010D2CAA8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000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720F-4AC9-4752-A836-935ABA80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16C19A-F5F3-4863-A1C7-549E63253D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8342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78D1872-224B-4415-B66D-B62B4EF1646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96491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432C2AA-8BAA-4E23-92B0-AE9C31CE041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84640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ED39F0-CC8F-4B41-8755-08DC9822084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2789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1226DD-EDFF-43D0-BB5B-7F43E23CB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061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CB071A6-2EE8-4E28-A201-D82CE55897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521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B02836-9DAB-4365-B234-A1C257DFA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20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BE2EB0E-A3B6-4867-9EB8-2813D5F304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119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76EFC1-A707-45EF-B95C-B04DFAFDFC7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882AE-B31F-4EA3-863D-7975CBD48CB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D972699C-A0B3-4460-9AA0-14FB8E1EE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9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26080"/>
            <a:ext cx="10058400" cy="2980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4786C-46FE-44BD-BA3B-EBCED400E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463675"/>
            <a:ext cx="1005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42BFC-0581-4627-8C21-F514A9706DDB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AACE32-95B3-4AB3-A1DA-BD71BCA5DD1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928C5BC-14B4-40CB-889F-06C281F39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9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D56D9A-E2A1-4797-8E05-0700041A1255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494F40-9065-42F9-B00B-17B331F4177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B8FD3D7-5D03-4E01-9EB3-284FF0970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07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90255-3216-4C28-8FD0-63DDA84E865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E71B2B-59D8-40F2-8F3C-60F4C4D95AB4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5C68C83-0FC1-4E5A-A97F-326C7403B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05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7315200" cy="347472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E1E70-4A54-450A-829E-00644A927BBA}"/>
              </a:ext>
            </a:extLst>
          </p:cNvPr>
          <p:cNvSpPr txBox="1"/>
          <p:nvPr userDrawn="1"/>
        </p:nvSpPr>
        <p:spPr>
          <a:xfrm>
            <a:off x="640080" y="1005840"/>
            <a:ext cx="6400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Building a community that advances the profession of physical therapy to improve the health of society.</a:t>
            </a:r>
          </a:p>
        </p:txBody>
      </p:sp>
    </p:spTree>
    <p:extLst>
      <p:ext uri="{BB962C8B-B14F-4D97-AF65-F5344CB8AC3E}">
        <p14:creationId xmlns:p14="http://schemas.microsoft.com/office/powerpoint/2010/main" val="2519003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5E69B-FC88-47FB-8C2F-EDDE854C1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1200" y="1409700"/>
            <a:ext cx="82296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CE3E9-31F9-4B5E-BE60-C9B26067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67349-DB0F-487C-8810-FC8B5195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22960"/>
            <a:ext cx="10058400" cy="13716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9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40"/>
            <a:ext cx="7315200" cy="1828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7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DE05B-AD78-4CED-BAC9-855E9322DEEA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DEA25B-D455-4916-87EA-25F4E961000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EC6E795-A1E2-4EFF-A27D-EA6574CEC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09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6971FC-E50D-42C5-85D9-FF1D1F75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16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31766-D28A-4FAA-B43A-3ADEFDA88161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EA04F-0893-4B90-B139-284091CE8060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CCD5B633-5759-4A62-B510-8EBECCC36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28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53597D-4F1F-4956-91FE-1FA769B7C1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1525" y="1736724"/>
            <a:ext cx="4846638" cy="4389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E4EAC-3931-4980-82CE-01512E9D751D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D8B99-E36A-4C0C-9AEB-3F1982E58018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1CAC9F3-6EB4-4F05-901C-3B5C6A864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93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745A1-62F6-4563-92E8-B2EB2AB5B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BB72A-F555-4541-B2F4-687658B2704C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837F5-09EC-4910-8C5F-7074A6EA971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913E1CB3-94A2-4BE7-A665-A5E77990F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98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8F569-6101-470B-BF49-1B5C060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35A3-DEE8-47C6-B60C-88F82F8B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463040"/>
            <a:ext cx="10058400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8F569-6101-470B-BF49-1B5C060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35A3-DEE8-47C6-B60C-88F82F8B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463040"/>
            <a:ext cx="10058400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837E-4C69-4A67-9C9A-48695E5A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914400"/>
            <a:ext cx="9522690" cy="10972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APTA-Nebraska – Repeal of MPPR</a:t>
            </a:r>
            <a:br>
              <a:rPr lang="en-US" sz="4000" dirty="0"/>
            </a:br>
            <a:r>
              <a:rPr lang="en-US" sz="4000" dirty="0"/>
              <a:t>UHCCP</a:t>
            </a:r>
          </a:p>
        </p:txBody>
      </p:sp>
    </p:spTree>
    <p:extLst>
      <p:ext uri="{BB962C8B-B14F-4D97-AF65-F5344CB8AC3E}">
        <p14:creationId xmlns:p14="http://schemas.microsoft.com/office/powerpoint/2010/main" val="19261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FD164-4879-4EFF-9B1A-5ADE10A5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1" y="605641"/>
            <a:ext cx="6151418" cy="1223159"/>
          </a:xfrm>
        </p:spPr>
        <p:txBody>
          <a:bodyPr>
            <a:normAutofit/>
          </a:bodyPr>
          <a:lstStyle/>
          <a:p>
            <a:r>
              <a:rPr lang="en-US" sz="4000" dirty="0"/>
              <a:t>APTA-NE Component Payer Chair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78F535-ED81-49F7-9EC3-38A7E45CE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011" y="2885705"/>
            <a:ext cx="6709558" cy="3693224"/>
          </a:xfrm>
        </p:spPr>
        <p:txBody>
          <a:bodyPr>
            <a:normAutofit/>
          </a:bodyPr>
          <a:lstStyle/>
          <a:p>
            <a:r>
              <a:rPr lang="en-US" sz="2400" dirty="0"/>
              <a:t>Objectives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Understand process for removing MPPR for United HealthCare Community Plan (UHCCP)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Elaborate on the importance of collaboration with other disciplines in our state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Highlight the importance of perseverance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Engage membership and meet with your lobbyist and State legislators.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C3DA3B-1390-4FBD-99C6-5128DDA1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190" y="2161310"/>
            <a:ext cx="4927882" cy="21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4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1BE6-7408-428C-B79E-7510EDA2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1007534"/>
            <a:ext cx="4762884" cy="1752600"/>
          </a:xfrm>
        </p:spPr>
        <p:txBody>
          <a:bodyPr>
            <a:normAutofit/>
          </a:bodyPr>
          <a:lstStyle/>
          <a:p>
            <a:r>
              <a:rPr lang="en-US" sz="3200" dirty="0"/>
              <a:t>APTA-NE UHCCP MPPR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4CF994-9661-4AE9-8A4A-168A1AF5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727" y="4939646"/>
            <a:ext cx="3996965" cy="7476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97F1-1D99-4F6C-9818-DA0D3B1A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383" y="3031065"/>
            <a:ext cx="5106883" cy="3132228"/>
          </a:xfrm>
        </p:spPr>
        <p:txBody>
          <a:bodyPr>
            <a:normAutofit/>
          </a:bodyPr>
          <a:lstStyle/>
          <a:p>
            <a:r>
              <a:rPr lang="en-US" sz="2400" dirty="0"/>
              <a:t>Heritage Health – (3) MCO’s in 2017</a:t>
            </a:r>
          </a:p>
          <a:p>
            <a:r>
              <a:rPr lang="en-US" sz="2400" dirty="0"/>
              <a:t>	UHCCP – annual meetings</a:t>
            </a:r>
          </a:p>
          <a:p>
            <a:r>
              <a:rPr lang="en-US" sz="2400" dirty="0"/>
              <a:t>	Nebraska Total Care – Advisory Board</a:t>
            </a:r>
          </a:p>
          <a:p>
            <a:r>
              <a:rPr lang="en-US" sz="2400" dirty="0"/>
              <a:t>	Healthy Blue – Bimonthly Meetings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B20C9B-288B-4928-BE1D-4493019D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59" y="3031065"/>
            <a:ext cx="47625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FFBEE-6CD6-4D69-926D-21ACC386D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159" y="903009"/>
            <a:ext cx="5905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C3B6-8DDF-4F27-89BF-00AB6366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3" y="1388534"/>
            <a:ext cx="4963886" cy="1371600"/>
          </a:xfrm>
        </p:spPr>
        <p:txBody>
          <a:bodyPr>
            <a:normAutofit/>
          </a:bodyPr>
          <a:lstStyle/>
          <a:p>
            <a:r>
              <a:rPr lang="en-US" sz="3200" dirty="0"/>
              <a:t>APTA-NE UHCCP MPPR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7022F-17D4-4632-BA78-6CDDFFA3B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51" y="2792202"/>
            <a:ext cx="4286250" cy="9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BF3C0-88DA-4EC1-9AB3-F75A5F82D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83" y="3170711"/>
            <a:ext cx="5332021" cy="337259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/>
              <a:t>UHCCP – initially was the ‘best’ of the 3 MCO’s. No auth’s</a:t>
            </a:r>
          </a:p>
          <a:p>
            <a:pPr algn="l"/>
            <a:r>
              <a:rPr lang="en-US" sz="2200" dirty="0"/>
              <a:t>Changes to their policies happened quickly</a:t>
            </a:r>
          </a:p>
          <a:p>
            <a:pPr algn="l"/>
            <a:r>
              <a:rPr lang="en-US" sz="2200" dirty="0"/>
              <a:t>Met as a coalition, </a:t>
            </a:r>
            <a:r>
              <a:rPr lang="en-US" sz="2200" b="1" u="sng" dirty="0"/>
              <a:t>S</a:t>
            </a:r>
            <a:r>
              <a:rPr lang="en-US" sz="2200" dirty="0"/>
              <a:t>peech-</a:t>
            </a:r>
            <a:r>
              <a:rPr lang="en-US" sz="2200" b="1" u="sng" dirty="0"/>
              <a:t>L</a:t>
            </a:r>
            <a:r>
              <a:rPr lang="en-US" sz="2200" dirty="0"/>
              <a:t>anguage &amp; Hearing, </a:t>
            </a:r>
            <a:r>
              <a:rPr lang="en-US" sz="2200" b="1" u="sng" dirty="0"/>
              <a:t>O</a:t>
            </a:r>
            <a:r>
              <a:rPr lang="en-US" sz="2200" dirty="0"/>
              <a:t>ccupational, &amp; </a:t>
            </a:r>
            <a:r>
              <a:rPr lang="en-US" sz="2200" b="1" u="sng" dirty="0"/>
              <a:t>P</a:t>
            </a:r>
            <a:r>
              <a:rPr lang="en-US" sz="2200" dirty="0"/>
              <a:t>hysical </a:t>
            </a:r>
            <a:r>
              <a:rPr lang="en-US" sz="2200" b="1" u="sng" dirty="0"/>
              <a:t>T</a:t>
            </a:r>
            <a:r>
              <a:rPr lang="en-US" sz="2200" dirty="0"/>
              <a:t>herapists(SLOPT) with UHCCP each year</a:t>
            </a:r>
          </a:p>
          <a:p>
            <a:pPr algn="l"/>
            <a:r>
              <a:rPr lang="en-US" sz="2200" dirty="0"/>
              <a:t>Met with pre-authorization author, Shannon, locally and on a national level at CSM</a:t>
            </a:r>
          </a:p>
          <a:p>
            <a:endParaRPr lang="en-US" dirty="0"/>
          </a:p>
        </p:txBody>
      </p:sp>
      <p:pic>
        <p:nvPicPr>
          <p:cNvPr id="1028" name="Picture 4" descr="Nebraska Speech-Language-Hearing Association (NSLHA)">
            <a:extLst>
              <a:ext uri="{FF2B5EF4-FFF2-40B4-BE49-F238E27FC236}">
                <a16:creationId xmlns:a16="http://schemas.microsoft.com/office/drawing/2014/main" id="{C3955A6E-2B51-42B1-BD5D-155DE4EA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51" y="1180826"/>
            <a:ext cx="409528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C765A0D-ECA2-4AB3-9674-56F7D6B1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0951" y="4161843"/>
            <a:ext cx="4095288" cy="16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4332-462E-45D4-80C0-DF25A0B2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1983178"/>
            <a:ext cx="5937662" cy="776955"/>
          </a:xfrm>
        </p:spPr>
        <p:txBody>
          <a:bodyPr>
            <a:normAutofit/>
          </a:bodyPr>
          <a:lstStyle/>
          <a:p>
            <a:r>
              <a:rPr lang="en-US" sz="3200" dirty="0"/>
              <a:t>APTA-NE UHCCP MPPR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FE2BB-5E32-4EE8-B52F-FC6C4844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132" y="3024829"/>
            <a:ext cx="6056416" cy="3459098"/>
          </a:xfrm>
        </p:spPr>
        <p:txBody>
          <a:bodyPr>
            <a:noAutofit/>
          </a:bodyPr>
          <a:lstStyle/>
          <a:p>
            <a:r>
              <a:rPr lang="en-US" sz="1800" dirty="0"/>
              <a:t>What else did we do?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Engagement of membership of SLOPT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Surveys, newsletters, blogs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Met with State Senators – multiple occasions, meetings set up by lobbyist, Julie Erickson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Annual legislative breakfasts at State Capitol, 2021 was virtual and the best one yet.  5 of the 49 senators on the Zoom meeting.  100% were PT patients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Senators very interested in specific examples of the effect of MPPR on reimbursement—EOB’s.  Wanted to ensure no increase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Guidance from Elise Latawiec and Wanda Evans (APTA)</a:t>
            </a:r>
          </a:p>
        </p:txBody>
      </p:sp>
      <p:pic>
        <p:nvPicPr>
          <p:cNvPr id="9" name="Picture 8" descr="Julie Erickson">
            <a:extLst>
              <a:ext uri="{FF2B5EF4-FFF2-40B4-BE49-F238E27FC236}">
                <a16:creationId xmlns:a16="http://schemas.microsoft.com/office/drawing/2014/main" id="{194D92C6-E28A-4DD1-8544-94C3A54B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19" y="1214941"/>
            <a:ext cx="2559099" cy="22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pitol Photos for Free Use | Nebraska State Capitol">
            <a:extLst>
              <a:ext uri="{FF2B5EF4-FFF2-40B4-BE49-F238E27FC236}">
                <a16:creationId xmlns:a16="http://schemas.microsoft.com/office/drawing/2014/main" id="{D25918DB-C733-44E6-9DB8-E94C87042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3" y="214535"/>
            <a:ext cx="1838325" cy="1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PTA Opens new Headquarters in Alexandria, Virginia. – APTA Centennial">
            <a:extLst>
              <a:ext uri="{FF2B5EF4-FFF2-40B4-BE49-F238E27FC236}">
                <a16:creationId xmlns:a16="http://schemas.microsoft.com/office/drawing/2014/main" id="{32F5467E-7C98-44DC-A6FC-E26C078D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19" y="3701685"/>
            <a:ext cx="2559098" cy="23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lise Latawiec, PT, MPH">
            <a:extLst>
              <a:ext uri="{FF2B5EF4-FFF2-40B4-BE49-F238E27FC236}">
                <a16:creationId xmlns:a16="http://schemas.microsoft.com/office/drawing/2014/main" id="{3D199C72-94AC-481A-B612-C622A9D0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03" y="3701684"/>
            <a:ext cx="2095500" cy="23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anda K. Evans PT, DPT, MHS">
            <a:extLst>
              <a:ext uri="{FF2B5EF4-FFF2-40B4-BE49-F238E27FC236}">
                <a16:creationId xmlns:a16="http://schemas.microsoft.com/office/drawing/2014/main" id="{BD50CA1D-4029-4401-8B87-2DB7F82D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03" y="1209189"/>
            <a:ext cx="2217078" cy="23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4332-462E-45D4-80C0-DF25A0B2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9" y="1524000"/>
            <a:ext cx="4857006" cy="1371600"/>
          </a:xfrm>
        </p:spPr>
        <p:txBody>
          <a:bodyPr>
            <a:normAutofit/>
          </a:bodyPr>
          <a:lstStyle/>
          <a:p>
            <a:r>
              <a:rPr lang="en-US" sz="3200" dirty="0"/>
              <a:t>APTA-NE UHCCP MPPR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1C18CE-223A-4575-80CF-13DAD841CCD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1256506" flipH="1" flipV="1">
            <a:off x="9827581" y="1623282"/>
            <a:ext cx="51641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FE2BB-5E32-4EE8-B52F-FC6C48444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634" y="3087583"/>
            <a:ext cx="4857007" cy="331321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2020 - Strong relationship built with Senator Lynn Walz – who authored our ‘orange envelope’ law- requires MCO’s to alert providers &gt;90 days in advance of significant changes to their authorization and/or billing processes</a:t>
            </a:r>
          </a:p>
          <a:p>
            <a:r>
              <a:rPr lang="en-US" sz="2400" b="1" i="1" dirty="0"/>
              <a:t>LB 956</a:t>
            </a:r>
          </a:p>
          <a:p>
            <a:pPr algn="l"/>
            <a:endParaRPr lang="en-US" dirty="0"/>
          </a:p>
        </p:txBody>
      </p:sp>
      <p:pic>
        <p:nvPicPr>
          <p:cNvPr id="3" name="Picture 2" descr="Lynne Walz, District 15">
            <a:extLst>
              <a:ext uri="{FF2B5EF4-FFF2-40B4-BE49-F238E27FC236}">
                <a16:creationId xmlns:a16="http://schemas.microsoft.com/office/drawing/2014/main" id="{678A504C-1FCC-4FDC-BF0D-F532A792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70" y="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0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6F997-3295-457E-B553-334751AD07A4}"/>
              </a:ext>
            </a:extLst>
          </p:cNvPr>
          <p:cNvSpPr txBox="1"/>
          <p:nvPr/>
        </p:nvSpPr>
        <p:spPr>
          <a:xfrm>
            <a:off x="581890" y="320634"/>
            <a:ext cx="1123405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Meeting UHCCP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local meeting with UHCCP in NE – 12/20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UHCCP and SLOPT met and verbal agreement reached to remove MPPR-new CEO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confirming this decision 1 week later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Lobbyist advice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Moved forward after another meeting w/Senator Walz to put forth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LB 100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LB 100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permanently remove MPPR from MCO’s in 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Committee Hearing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Passed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round in Legislature, 36-0, 12-No votes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DBE02BD-9BC3-4C1F-BF84-9DB6DE25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966355"/>
            <a:ext cx="7433954" cy="29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8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7F45-9065-4DF7-AB70-5835AB82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779531745"/>
      </p:ext>
    </p:extLst>
  </p:cSld>
  <p:clrMapOvr>
    <a:masterClrMapping/>
  </p:clrMapOvr>
</p:sld>
</file>

<file path=ppt/theme/theme1.xml><?xml version="1.0" encoding="utf-8"?>
<a:theme xmlns:a="http://schemas.openxmlformats.org/drawingml/2006/main" name="APTA Template">
  <a:themeElements>
    <a:clrScheme name="APTA-042720">
      <a:dk1>
        <a:srgbClr val="3F4444"/>
      </a:dk1>
      <a:lt1>
        <a:srgbClr val="FFFFFF"/>
      </a:lt1>
      <a:dk2>
        <a:srgbClr val="3F4444"/>
      </a:dk2>
      <a:lt2>
        <a:srgbClr val="009CB6"/>
      </a:lt2>
      <a:accent1>
        <a:srgbClr val="009CB6"/>
      </a:accent1>
      <a:accent2>
        <a:srgbClr val="A5A5A5"/>
      </a:accent2>
      <a:accent3>
        <a:srgbClr val="0076CE"/>
      </a:accent3>
      <a:accent4>
        <a:srgbClr val="E4B9FC"/>
      </a:accent4>
      <a:accent5>
        <a:srgbClr val="005587"/>
      </a:accent5>
      <a:accent6>
        <a:srgbClr val="64A70B"/>
      </a:accent6>
      <a:hlink>
        <a:srgbClr val="005587"/>
      </a:hlink>
      <a:folHlink>
        <a:srgbClr val="3F4444"/>
      </a:folHlink>
    </a:clrScheme>
    <a:fontScheme name="AP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A_Template_Widescreen_061720.potx" id="{0B3B2975-6E86-42B5-9DE3-942EAD355139}" vid="{672A05B6-6532-4396-A511-0ACCDEC4B2E4}"/>
    </a:ext>
  </a:extLst>
</a:theme>
</file>

<file path=ppt/theme/theme2.xml><?xml version="1.0" encoding="utf-8"?>
<a:theme xmlns:a="http://schemas.openxmlformats.org/drawingml/2006/main" name="1_APTA Template">
  <a:themeElements>
    <a:clrScheme name="APTA-042720">
      <a:dk1>
        <a:srgbClr val="3F4444"/>
      </a:dk1>
      <a:lt1>
        <a:srgbClr val="FFFFFF"/>
      </a:lt1>
      <a:dk2>
        <a:srgbClr val="3F4444"/>
      </a:dk2>
      <a:lt2>
        <a:srgbClr val="009CB6"/>
      </a:lt2>
      <a:accent1>
        <a:srgbClr val="009CB6"/>
      </a:accent1>
      <a:accent2>
        <a:srgbClr val="A5A5A5"/>
      </a:accent2>
      <a:accent3>
        <a:srgbClr val="0076CE"/>
      </a:accent3>
      <a:accent4>
        <a:srgbClr val="E4B9FC"/>
      </a:accent4>
      <a:accent5>
        <a:srgbClr val="005587"/>
      </a:accent5>
      <a:accent6>
        <a:srgbClr val="64A70B"/>
      </a:accent6>
      <a:hlink>
        <a:srgbClr val="005587"/>
      </a:hlink>
      <a:folHlink>
        <a:srgbClr val="3F4444"/>
      </a:folHlink>
    </a:clrScheme>
    <a:fontScheme name="AP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A_Template_Widescreen_050320.potx" id="{67503530-484A-44AE-BB06-AF86E2E2C9DF}" vid="{C920E46B-232E-428F-9C33-8194DFC99B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APTA Template</vt:lpstr>
      <vt:lpstr>1_APTA Template</vt:lpstr>
      <vt:lpstr>         APTA-Nebraska – Repeal of MPPR UHCCP</vt:lpstr>
      <vt:lpstr>APTA-NE Component Payer Chair Presentation</vt:lpstr>
      <vt:lpstr>APTA-NE UHCCP MPPR</vt:lpstr>
      <vt:lpstr>APTA-NE UHCCP MPPR</vt:lpstr>
      <vt:lpstr>APTA-NE UHCCP MPPR</vt:lpstr>
      <vt:lpstr>APTA-NE UHCCP MPPR</vt:lpstr>
      <vt:lpstr>PowerPoint Presentation</vt:lpstr>
      <vt:lpstr>PowerPoint Presentation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Wanda</dc:creator>
  <cp:lastModifiedBy>Erin Isenhart</cp:lastModifiedBy>
  <cp:revision>2</cp:revision>
  <dcterms:created xsi:type="dcterms:W3CDTF">2021-03-16T15:45:26Z</dcterms:created>
  <dcterms:modified xsi:type="dcterms:W3CDTF">2021-04-05T18:15:00Z</dcterms:modified>
</cp:coreProperties>
</file>